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66" d="100"/>
          <a:sy n="66" d="100"/>
        </p:scale>
        <p:origin x="270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3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3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6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5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8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6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C2E22-A6D7-42D2-B369-8D2C8BC1B07B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F0ED2-7C54-486D-A05D-10E0C7C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7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7100" y="2057400"/>
            <a:ext cx="4140200" cy="1008063"/>
          </a:xfrm>
        </p:spPr>
        <p:txBody>
          <a:bodyPr/>
          <a:lstStyle/>
          <a:p>
            <a:r>
              <a:rPr lang="en-US" dirty="0" err="1" smtClean="0"/>
              <a:t>Fruitt</a:t>
            </a:r>
            <a:r>
              <a:rPr lang="en-US" dirty="0" smtClean="0"/>
              <a:t> Merge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3065463"/>
            <a:ext cx="6616700" cy="63261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Thả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ghép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to </a:t>
            </a:r>
            <a:r>
              <a:rPr lang="en-US" dirty="0" err="1" smtClean="0"/>
              <a:t>hơn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751" t="19421" r="13369" b="7838"/>
          <a:stretch/>
        </p:blipFill>
        <p:spPr>
          <a:xfrm>
            <a:off x="1460500" y="2057400"/>
            <a:ext cx="3154722" cy="31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494" t="54193" r="30897" b="38679"/>
          <a:stretch/>
        </p:blipFill>
        <p:spPr>
          <a:xfrm>
            <a:off x="1166585" y="1442465"/>
            <a:ext cx="3753758" cy="3809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1442465"/>
            <a:ext cx="3384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Trap Dungeon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5240272" y="2304777"/>
            <a:ext cx="61126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Vượt</a:t>
            </a:r>
            <a:r>
              <a:rPr lang="en-US" sz="2400" dirty="0"/>
              <a:t> qua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cạm</a:t>
            </a:r>
            <a:r>
              <a:rPr lang="en-US" sz="2400" dirty="0"/>
              <a:t> </a:t>
            </a:r>
            <a:r>
              <a:rPr lang="en-US" sz="2400" dirty="0" err="1"/>
              <a:t>bẫy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ngờ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qua </a:t>
            </a:r>
            <a:r>
              <a:rPr lang="en-US" sz="2400" dirty="0" err="1"/>
              <a:t>màn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76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0411"/>
            <a:ext cx="8839200" cy="397717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71500" y="2286000"/>
            <a:ext cx="1333500" cy="825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8900" y="1440411"/>
            <a:ext cx="1270000" cy="84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Thống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kê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lượt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chết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17600" y="5168900"/>
            <a:ext cx="685800" cy="69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900" y="5867400"/>
            <a:ext cx="1270000" cy="84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Cài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đặt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060950" y="5313911"/>
            <a:ext cx="685800" cy="69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2250" y="6012411"/>
            <a:ext cx="1270000" cy="84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Chơi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216900" y="5313911"/>
            <a:ext cx="685800" cy="69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88200" y="6012411"/>
            <a:ext cx="1270000" cy="84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phí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</a:t>
            </a:r>
            <a:r>
              <a:rPr lang="en-US" dirty="0" smtClean="0">
                <a:solidFill>
                  <a:schemeClr val="tx1"/>
                </a:solidFill>
              </a:rPr>
              <a:t> QC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312400" y="5168900"/>
            <a:ext cx="520700" cy="597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464800" y="5766839"/>
            <a:ext cx="1270000" cy="84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56189" y="373559"/>
            <a:ext cx="2404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Trang</a:t>
            </a:r>
            <a:r>
              <a:rPr lang="en-US" sz="4400" dirty="0" smtClean="0"/>
              <a:t> </a:t>
            </a:r>
            <a:r>
              <a:rPr lang="en-US" sz="4400" dirty="0" err="1" smtClean="0"/>
              <a:t>chủ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094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51839"/>
            <a:ext cx="9677400" cy="4354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6189" y="373559"/>
            <a:ext cx="1784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Setting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08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10" y="1194880"/>
            <a:ext cx="9930580" cy="4468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3618" y="24293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Shop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888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040409"/>
            <a:ext cx="10617200" cy="4777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4700" y="127000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Thông</a:t>
            </a:r>
            <a:r>
              <a:rPr lang="en-US" sz="4000" dirty="0" smtClean="0"/>
              <a:t> </a:t>
            </a:r>
            <a:r>
              <a:rPr lang="en-US" sz="4000" dirty="0" err="1" smtClean="0"/>
              <a:t>kê</a:t>
            </a:r>
            <a:r>
              <a:rPr lang="en-US" sz="4000" dirty="0" smtClean="0"/>
              <a:t> </a:t>
            </a:r>
            <a:r>
              <a:rPr lang="en-US" sz="4000" dirty="0" err="1" smtClean="0"/>
              <a:t>lần</a:t>
            </a:r>
            <a:r>
              <a:rPr lang="en-US" sz="4000" dirty="0" smtClean="0"/>
              <a:t> </a:t>
            </a:r>
            <a:r>
              <a:rPr lang="en-US" sz="4000" dirty="0" err="1" smtClean="0"/>
              <a:t>chết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70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1149796"/>
            <a:ext cx="10130972" cy="4558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082" y="297934"/>
            <a:ext cx="3426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 smtClean="0"/>
              <a:t>Giao</a:t>
            </a:r>
            <a:r>
              <a:rPr lang="en-US" sz="4000" dirty="0" smtClean="0"/>
              <a:t> </a:t>
            </a:r>
            <a:r>
              <a:rPr lang="en-US" sz="4000" dirty="0" err="1" smtClean="0"/>
              <a:t>diện</a:t>
            </a:r>
            <a:r>
              <a:rPr lang="en-US" sz="4000" dirty="0" smtClean="0"/>
              <a:t>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79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9" y="949937"/>
            <a:ext cx="10927616" cy="491685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571444" y="4090250"/>
            <a:ext cx="377370" cy="388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0429" y="122683"/>
            <a:ext cx="1072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Khi</a:t>
            </a:r>
            <a:r>
              <a:rPr lang="en-US" sz="4000" dirty="0" smtClean="0"/>
              <a:t> </a:t>
            </a:r>
            <a:r>
              <a:rPr lang="en-US" sz="4000" dirty="0" err="1" smtClean="0"/>
              <a:t>rơi</a:t>
            </a:r>
            <a:r>
              <a:rPr lang="en-US" sz="4000" dirty="0" smtClean="0"/>
              <a:t> </a:t>
            </a:r>
            <a:r>
              <a:rPr lang="en-US" sz="4000" dirty="0" err="1" smtClean="0"/>
              <a:t>vào</a:t>
            </a:r>
            <a:r>
              <a:rPr lang="en-US" sz="4000" dirty="0" smtClean="0"/>
              <a:t> </a:t>
            </a:r>
            <a:r>
              <a:rPr lang="en-US" sz="4000" dirty="0" err="1" smtClean="0"/>
              <a:t>bẫy</a:t>
            </a:r>
            <a:r>
              <a:rPr lang="en-US" sz="4000" dirty="0" smtClean="0"/>
              <a:t> </a:t>
            </a:r>
            <a:r>
              <a:rPr lang="en-US" sz="4000" dirty="0" err="1" smtClean="0"/>
              <a:t>sẽ</a:t>
            </a:r>
            <a:r>
              <a:rPr lang="en-US" sz="4000" dirty="0" smtClean="0"/>
              <a:t> </a:t>
            </a:r>
            <a:r>
              <a:rPr lang="en-US" sz="4000" dirty="0" err="1" smtClean="0"/>
              <a:t>chết</a:t>
            </a:r>
            <a:r>
              <a:rPr lang="en-US" sz="4000" dirty="0" smtClean="0"/>
              <a:t>(</a:t>
            </a:r>
            <a:r>
              <a:rPr lang="en-US" sz="4000" dirty="0" err="1" smtClean="0"/>
              <a:t>mỗi</a:t>
            </a:r>
            <a:r>
              <a:rPr lang="en-US" sz="4000" dirty="0" smtClean="0"/>
              <a:t> </a:t>
            </a:r>
            <a:r>
              <a:rPr lang="en-US" sz="4000" dirty="0" err="1" smtClean="0"/>
              <a:t>lần</a:t>
            </a:r>
            <a:r>
              <a:rPr lang="en-US" sz="4000" dirty="0" smtClean="0"/>
              <a:t> </a:t>
            </a:r>
            <a:r>
              <a:rPr lang="en-US" sz="4000" dirty="0" err="1" smtClean="0"/>
              <a:t>chết</a:t>
            </a:r>
            <a:r>
              <a:rPr lang="en-US" sz="4000" dirty="0" smtClean="0"/>
              <a:t> </a:t>
            </a:r>
            <a:r>
              <a:rPr lang="en-US" sz="4000" dirty="0" err="1" smtClean="0"/>
              <a:t>sẽ</a:t>
            </a:r>
            <a:r>
              <a:rPr lang="en-US" sz="4000" dirty="0" smtClean="0"/>
              <a:t> </a:t>
            </a:r>
            <a:r>
              <a:rPr lang="en-US" sz="4000" dirty="0" err="1" smtClean="0"/>
              <a:t>trừ</a:t>
            </a:r>
            <a:r>
              <a:rPr lang="en-US" sz="4000" dirty="0" smtClean="0"/>
              <a:t> 1 </a:t>
            </a:r>
            <a:r>
              <a:rPr lang="en-US" sz="4000" dirty="0" err="1" smtClean="0"/>
              <a:t>mạng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435429" y="830569"/>
            <a:ext cx="1088571" cy="66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43265"/>
            <a:ext cx="11049000" cy="4971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543" y="101600"/>
            <a:ext cx="246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Game over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04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81" y="273050"/>
            <a:ext cx="2874311" cy="6388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99006" y="3566160"/>
            <a:ext cx="1615440" cy="109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04831" y="3154680"/>
            <a:ext cx="77724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Chơi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99334" y="4359275"/>
            <a:ext cx="77724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hop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87954" y="4770755"/>
            <a:ext cx="1615440" cy="109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917180" y="4663440"/>
            <a:ext cx="1420887" cy="1204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9446" y="4000500"/>
            <a:ext cx="1314694" cy="648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Story/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tựu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498399" y="3581082"/>
            <a:ext cx="1420887" cy="1204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530665" y="2918142"/>
            <a:ext cx="1314694" cy="648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15945" y="1496218"/>
            <a:ext cx="1380926" cy="144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51622" y="992663"/>
            <a:ext cx="1314694" cy="648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7917180" y="815340"/>
            <a:ext cx="1032266" cy="3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988075" y="507761"/>
            <a:ext cx="1314694" cy="648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281644" y="1036335"/>
            <a:ext cx="1281638" cy="925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947794" y="507761"/>
            <a:ext cx="1550605" cy="484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10300" y="1728945"/>
            <a:ext cx="1314694" cy="648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224631" y="3154680"/>
            <a:ext cx="906011" cy="161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1040" y="2213848"/>
            <a:ext cx="233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Trang</a:t>
            </a:r>
            <a:r>
              <a:rPr lang="en-US" sz="3600" dirty="0" smtClean="0"/>
              <a:t> </a:t>
            </a:r>
            <a:r>
              <a:rPr lang="en-US" sz="3600" dirty="0" err="1" smtClean="0"/>
              <a:t>chủ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8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97" y="729724"/>
            <a:ext cx="2526544" cy="56151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4020" y="2461260"/>
            <a:ext cx="2415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Daily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6208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59" y="247650"/>
            <a:ext cx="2862882" cy="636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4440" y="1303020"/>
            <a:ext cx="2365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Setting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1477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7743" y="2857500"/>
            <a:ext cx="1620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Chơi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457372" y="720725"/>
            <a:ext cx="2886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Thả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thả</a:t>
            </a:r>
            <a:r>
              <a:rPr lang="en-US" dirty="0" smtClean="0"/>
              <a:t>,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ngẫu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Nếu</a:t>
            </a:r>
            <a:r>
              <a:rPr lang="en-US" dirty="0" smtClean="0"/>
              <a:t> 2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chạm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to </a:t>
            </a:r>
            <a:r>
              <a:rPr lang="en-US" dirty="0" err="1" smtClean="0"/>
              <a:t>hơn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ở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30" y="416833"/>
            <a:ext cx="2773242" cy="6163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947" y="416834"/>
            <a:ext cx="2773242" cy="61634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638800" y="3873163"/>
            <a:ext cx="2704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2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668" y="385413"/>
            <a:ext cx="2735032" cy="6078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550" y="1724025"/>
            <a:ext cx="2920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Game over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31" y="295687"/>
            <a:ext cx="2775404" cy="61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03" y="485775"/>
            <a:ext cx="2648594" cy="5886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750" y="1952625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Ranking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19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79" y="407412"/>
            <a:ext cx="2629378" cy="5843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325" y="962025"/>
            <a:ext cx="3227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 smtClean="0"/>
              <a:t>năng</a:t>
            </a:r>
            <a:r>
              <a:rPr lang="en-US" sz="3600" dirty="0" smtClean="0"/>
              <a:t> </a:t>
            </a:r>
            <a:r>
              <a:rPr lang="en-US" sz="3600" dirty="0" err="1" smtClean="0"/>
              <a:t>khác</a:t>
            </a:r>
            <a:r>
              <a:rPr lang="en-US" sz="3600" dirty="0" smtClean="0"/>
              <a:t>: </a:t>
            </a:r>
          </a:p>
          <a:p>
            <a:r>
              <a:rPr lang="en-US" sz="3600" dirty="0" err="1" smtClean="0"/>
              <a:t>Xây</a:t>
            </a:r>
            <a:r>
              <a:rPr lang="en-US" sz="3600" dirty="0" smtClean="0"/>
              <a:t> </a:t>
            </a:r>
            <a:r>
              <a:rPr lang="en-US" sz="3600" dirty="0" err="1" smtClean="0"/>
              <a:t>nhà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32" y="380248"/>
            <a:ext cx="2641600" cy="587090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38500" y="3419475"/>
            <a:ext cx="2781300" cy="102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38892" y="2900658"/>
            <a:ext cx="1010585" cy="42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Build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39000" y="3315701"/>
            <a:ext cx="1133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57" y="396774"/>
            <a:ext cx="2728686" cy="60644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393" y="1317072"/>
            <a:ext cx="4421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Xây</a:t>
            </a:r>
            <a:r>
              <a:rPr lang="en-US" sz="3200" dirty="0" smtClean="0"/>
              <a:t> </a:t>
            </a:r>
            <a:r>
              <a:rPr lang="en-US" sz="3200" dirty="0" err="1" smtClean="0"/>
              <a:t>để</a:t>
            </a:r>
            <a:r>
              <a:rPr lang="en-US" sz="3200" dirty="0" smtClean="0"/>
              <a:t> </a:t>
            </a:r>
            <a:r>
              <a:rPr lang="en-US" sz="3200" dirty="0" err="1" smtClean="0"/>
              <a:t>mở</a:t>
            </a:r>
            <a:r>
              <a:rPr lang="en-US" sz="3200" dirty="0" smtClean="0"/>
              <a:t> </a:t>
            </a:r>
            <a:r>
              <a:rPr lang="en-US" sz="3200" dirty="0" err="1" smtClean="0"/>
              <a:t>khóa</a:t>
            </a:r>
            <a:r>
              <a:rPr lang="en-US" sz="3200" dirty="0" smtClean="0"/>
              <a:t> </a:t>
            </a:r>
            <a:r>
              <a:rPr lang="en-US" sz="3200" dirty="0" err="1" smtClean="0"/>
              <a:t>thêm</a:t>
            </a:r>
            <a:r>
              <a:rPr lang="en-US" sz="3200" dirty="0" smtClean="0"/>
              <a:t> STORY </a:t>
            </a:r>
          </a:p>
          <a:p>
            <a:r>
              <a:rPr lang="en-US" sz="3200" dirty="0" smtClean="0"/>
              <a:t>(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thể</a:t>
            </a:r>
            <a:r>
              <a:rPr lang="en-US" sz="3200" dirty="0" smtClean="0"/>
              <a:t> </a:t>
            </a:r>
            <a:r>
              <a:rPr lang="en-US" sz="3200" dirty="0" err="1" smtClean="0"/>
              <a:t>coi</a:t>
            </a:r>
            <a:r>
              <a:rPr lang="en-US" sz="3200" dirty="0" smtClean="0"/>
              <a:t> </a:t>
            </a:r>
            <a:r>
              <a:rPr lang="en-US" sz="3200" dirty="0" err="1" smtClean="0"/>
              <a:t>là</a:t>
            </a:r>
            <a:r>
              <a:rPr lang="en-US" sz="3200" dirty="0" smtClean="0"/>
              <a:t> </a:t>
            </a:r>
            <a:r>
              <a:rPr lang="en-US" sz="3200" dirty="0" err="1" smtClean="0"/>
              <a:t>thành</a:t>
            </a:r>
            <a:r>
              <a:rPr lang="en-US" sz="3200" dirty="0" smtClean="0"/>
              <a:t> </a:t>
            </a:r>
            <a:r>
              <a:rPr lang="en-US" sz="3200" dirty="0" err="1" smtClean="0"/>
              <a:t>tựu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33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149</Words>
  <Application>Microsoft Office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Fruitt 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Fruitt Merge</dc:title>
  <dc:creator>PCM</dc:creator>
  <cp:lastModifiedBy>PCM</cp:lastModifiedBy>
  <cp:revision>5</cp:revision>
  <dcterms:created xsi:type="dcterms:W3CDTF">2024-10-25T08:31:28Z</dcterms:created>
  <dcterms:modified xsi:type="dcterms:W3CDTF">2024-10-25T09:13:55Z</dcterms:modified>
</cp:coreProperties>
</file>